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9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1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3.xml" ContentType="application/vnd.openxmlformats-officedocument.theme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4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5" r:id="rId3"/>
    <p:sldMasterId id="2147483688" r:id="rId4"/>
    <p:sldMasterId id="2147483700" r:id="rId5"/>
    <p:sldMasterId id="2147483712" r:id="rId6"/>
    <p:sldMasterId id="2147483726" r:id="rId7"/>
    <p:sldMasterId id="2147483738" r:id="rId8"/>
    <p:sldMasterId id="2147483752" r:id="rId9"/>
    <p:sldMasterId id="2147483764" r:id="rId10"/>
    <p:sldMasterId id="2147483778" r:id="rId11"/>
    <p:sldMasterId id="2147483792" r:id="rId12"/>
    <p:sldMasterId id="2147483806" r:id="rId13"/>
    <p:sldMasterId id="2147483820" r:id="rId14"/>
    <p:sldMasterId id="2147483834" r:id="rId15"/>
  </p:sldMasterIdLst>
  <p:notesMasterIdLst>
    <p:notesMasterId r:id="rId43"/>
  </p:notesMasterIdLst>
  <p:handoutMasterIdLst>
    <p:handoutMasterId r:id="rId44"/>
  </p:handoutMasterIdLst>
  <p:sldIdLst>
    <p:sldId id="1835" r:id="rId16"/>
    <p:sldId id="2492" r:id="rId17"/>
    <p:sldId id="2488" r:id="rId18"/>
    <p:sldId id="2444" r:id="rId19"/>
    <p:sldId id="2445" r:id="rId20"/>
    <p:sldId id="2372" r:id="rId21"/>
    <p:sldId id="2374" r:id="rId22"/>
    <p:sldId id="2376" r:id="rId23"/>
    <p:sldId id="2377" r:id="rId24"/>
    <p:sldId id="2378" r:id="rId25"/>
    <p:sldId id="2393" r:id="rId26"/>
    <p:sldId id="2394" r:id="rId27"/>
    <p:sldId id="2395" r:id="rId28"/>
    <p:sldId id="2397" r:id="rId29"/>
    <p:sldId id="2476" r:id="rId30"/>
    <p:sldId id="2478" r:id="rId31"/>
    <p:sldId id="2479" r:id="rId32"/>
    <p:sldId id="2480" r:id="rId33"/>
    <p:sldId id="2481" r:id="rId34"/>
    <p:sldId id="2482" r:id="rId35"/>
    <p:sldId id="2483" r:id="rId36"/>
    <p:sldId id="2484" r:id="rId37"/>
    <p:sldId id="2485" r:id="rId38"/>
    <p:sldId id="2486" r:id="rId39"/>
    <p:sldId id="2487" r:id="rId40"/>
    <p:sldId id="2398" r:id="rId41"/>
    <p:sldId id="2173" r:id="rId4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3000" b="1" i="0" u="none" kern="1200" baseline="0">
        <a:solidFill>
          <a:schemeClr val="tx2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08000"/>
    <a:srgbClr val="666699"/>
    <a:srgbClr val="00CCFF"/>
    <a:srgbClr val="B2B2B2"/>
    <a:srgbClr val="00FFCC"/>
    <a:srgbClr val="00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/>
    <p:restoredTop sz="87643"/>
  </p:normalViewPr>
  <p:slideViewPr>
    <p:cSldViewPr showGuides="1">
      <p:cViewPr varScale="1">
        <p:scale>
          <a:sx n="90" d="100"/>
          <a:sy n="90" d="100"/>
        </p:scale>
        <p:origin x="1362" y="222"/>
      </p:cViewPr>
      <p:guideLst>
        <p:guide orient="horz" pos="2170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F830FDD-9D10-474C-85D5-30D4FE12681F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40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Tx/>
              <a:buNone/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b="0" smtClean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A3D1A8-2822-46BD-8395-64F7B33E7A5A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419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r>
              <a:rPr lang="en-US" altLang="zh-CN" sz="12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4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r>
              <a:rPr lang="en-US" altLang="zh-CN" sz="1200" b="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</a:t>
            </a:r>
          </a:p>
        </p:txBody>
      </p:sp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910137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9101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22BB93-4A98-45C1-855D-B329355B86E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74613"/>
            <a:ext cx="2000250" cy="6234112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5613" y="74613"/>
            <a:ext cx="5849937" cy="62341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118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9638" y="1914525"/>
            <a:ext cx="3956050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1016000"/>
            <a:ext cx="2057400" cy="5149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016000"/>
            <a:ext cx="6019800" cy="5149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</p:spTree>
  </p:cSld>
  <p:clrMapOvr>
    <a:masterClrMapping/>
  </p:clrMapOvr>
  <p:transition>
    <p:strips dir="r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6387" name="Picture 3" descr="目录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EDC9171-DA41-4C18-B3F7-E314BEC0D027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16389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3004800" imgH="1016000" progId="">
                  <p:embed/>
                </p:oleObj>
              </mc:Choice>
              <mc:Fallback>
                <p:oleObj r:id="rId3" imgW="13004800" imgH="1016000" progId="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1B40C"/>
              </a:buClr>
              <a:buSzPct val="80000"/>
              <a:buFont typeface="Wingdings" panose="05000000000000000000" pitchFamily="2" charset="2"/>
              <a:buChar char="n"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buFontTx/>
              <a:buNone/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439988" y="1295400"/>
            <a:ext cx="2767012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59400" y="1295400"/>
            <a:ext cx="2768600" cy="3889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38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00800" cy="92869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rmAutofit/>
          </a:bodyPr>
          <a:lstStyle>
            <a:lvl1pPr algn="ctr">
              <a:lnSpc>
                <a:spcPct val="150000"/>
              </a:lnSpc>
              <a:defRPr sz="3000" b="1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 b="1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000" b="1"/>
            </a:lvl2pPr>
            <a:lvl3pPr>
              <a:lnSpc>
                <a:spcPct val="150000"/>
              </a:lnSpc>
              <a:buFont typeface="Arial" panose="020B0604020202020204" pitchFamily="34" charset="0"/>
              <a:buChar char="•"/>
              <a:defRPr sz="1800" b="1"/>
            </a:lvl3pPr>
            <a:lvl4pPr algn="l">
              <a:lnSpc>
                <a:spcPct val="150000"/>
              </a:lnSpc>
              <a:defRPr sz="2400"/>
            </a:lvl4pPr>
            <a:lvl5pPr>
              <a:lnSpc>
                <a:spcPct val="150000"/>
              </a:lnSpc>
              <a:buFont typeface="Arial" panose="020B0604020202020204" pitchFamily="34" charset="0"/>
              <a:buChar char="•"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EC490C-92FD-4B32-8BCF-64AFB1DDF6F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2419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09BF99-FB16-4332-BA10-3AC247773FF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50000"/>
              </a:lnSpc>
              <a:defRPr sz="1800" b="1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50000"/>
              </a:lnSpc>
              <a:defRPr sz="1800" b="1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50000"/>
              </a:lnSpc>
              <a:defRPr sz="1800" b="1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50000"/>
              </a:lnSpc>
              <a:defRPr sz="1800" b="1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 txBox="1"/>
          <p:nvPr/>
        </p:nvSpPr>
        <p:spPr bwMode="auto">
          <a:xfrm>
            <a:off x="457200" y="274638"/>
            <a:ext cx="82296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单击此处编辑母版标题样式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charset="-122"/>
                <a:ea typeface="微软雅黑" panose="020B050302020402020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50000"/>
              </a:lnSpc>
              <a:defRPr sz="18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50000"/>
              </a:lnSpc>
              <a:defRPr sz="16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50000"/>
              </a:lnSpc>
              <a:defRPr sz="14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50000"/>
              </a:lnSpc>
              <a:defRPr sz="1400">
                <a:latin typeface="微软雅黑" panose="020B0503020204020204" charset="-122"/>
                <a:ea typeface="微软雅黑" panose="020B050302020402020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50000"/>
              </a:lnSpc>
              <a:defRPr sz="2000" b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50000"/>
              </a:lnSpc>
              <a:defRPr sz="2000" b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50000"/>
              </a:lnSpc>
              <a:defRPr sz="2000" b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50000"/>
              </a:lnSpc>
              <a:defRPr sz="2000" b="0">
                <a:latin typeface="微软雅黑" panose="020B0503020204020204" charset="-122"/>
                <a:ea typeface="微软雅黑" panose="020B050302020402020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2000" b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800" b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 b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 b="0">
                <a:latin typeface="微软雅黑" panose="020B0503020204020204" charset="-122"/>
                <a:ea typeface="微软雅黑" panose="020B050302020402020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>
            <a:normAutofit/>
          </a:bodyPr>
          <a:lstStyle>
            <a:lvl1pPr>
              <a:defRPr sz="2000" b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800" b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 b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400" b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400" b="0">
                <a:latin typeface="微软雅黑" panose="020B0503020204020204" charset="-122"/>
                <a:ea typeface="微软雅黑" panose="020B050302020402020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0"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20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8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6EC673F-44C0-48DC-8E09-7A4195A4F7A2}" type="slidenum"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1538" y="1214422"/>
            <a:ext cx="6400800" cy="1752600"/>
          </a:xfrm>
        </p:spPr>
        <p:txBody>
          <a:bodyPr>
            <a:normAutofit/>
          </a:bodyPr>
          <a:lstStyle>
            <a:lvl1pPr marL="0" indent="457200" algn="ctr">
              <a:lnSpc>
                <a:spcPct val="150000"/>
              </a:lnSpc>
              <a:buNone/>
              <a:defRPr sz="2000" b="1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5717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>
            <a:lvl1pPr>
              <a:lnSpc>
                <a:spcPct val="150000"/>
              </a:lnSpc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>
              <a:lnSpc>
                <a:spcPct val="150000"/>
              </a:lnSpc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2pPr>
            <a:lvl3pPr>
              <a:lnSpc>
                <a:spcPct val="150000"/>
              </a:lnSpc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3pPr>
            <a:lvl4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4pPr>
            <a:lvl5pPr>
              <a:lnSpc>
                <a:spcPct val="150000"/>
              </a:lnSpc>
              <a:defRPr sz="1800">
                <a:latin typeface="华文中宋" panose="02010600040101010101" pitchFamily="2" charset="-122"/>
                <a:ea typeface="华文中宋" panose="0201060004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8581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lnSpc>
                <a:spcPct val="150000"/>
              </a:lnSpc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8" y="1142984"/>
            <a:ext cx="4041775" cy="2571768"/>
          </a:xfrm>
        </p:spPr>
        <p:txBody>
          <a:bodyPr anchor="b"/>
          <a:lstStyle>
            <a:lvl1pPr marL="0" indent="0">
              <a:lnSpc>
                <a:spcPct val="150000"/>
              </a:lnSpc>
              <a:buNone/>
              <a:defRPr sz="2400" b="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3929065"/>
            <a:ext cx="4041775" cy="2197097"/>
          </a:xfrm>
        </p:spPr>
        <p:txBody>
          <a:bodyPr/>
          <a:lstStyle>
            <a:lvl1pPr>
              <a:defRPr sz="24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000" b="1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1600" b="1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0562" y="1071546"/>
            <a:ext cx="4186238" cy="5054617"/>
          </a:xfrm>
        </p:spPr>
        <p:txBody>
          <a:bodyPr/>
          <a:lstStyle>
            <a:lvl1pPr>
              <a:defRPr sz="32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 sz="2400"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 sz="2000"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1546"/>
            <a:ext cx="3400420" cy="505461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Wingdings" panose="05000000000000000000" pitchFamily="2" charset="2"/>
              <a:buChar char="n"/>
              <a:defRPr sz="1800"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14480" y="1214422"/>
            <a:ext cx="5486400" cy="3030539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500570"/>
            <a:ext cx="5486400" cy="167163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79"/>
          </a:xfrm>
        </p:spPr>
        <p:txBody>
          <a:bodyPr>
            <a:normAutofit/>
          </a:bodyPr>
          <a:lstStyle>
            <a:lvl1pPr algn="l">
              <a:lnSpc>
                <a:spcPct val="150000"/>
              </a:lnSpc>
              <a:defRPr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5613" y="74613"/>
            <a:ext cx="8002587" cy="623411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BBB18-3E23-4217-BC1A-17305B130571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9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slideLayout" Target="../slideLayouts/slideLayout146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35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slideLayout" Target="../slideLayouts/slideLayout159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2" Type="http://schemas.openxmlformats.org/officeDocument/2006/relationships/slideLayout" Target="../slideLayouts/slideLayout148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7.xml"/><Relationship Id="rId13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6.xml"/><Relationship Id="rId12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1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4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8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2" Type="http://schemas.openxmlformats.org/officeDocument/2006/relationships/slideLayout" Target="../slideLayouts/slideLayout174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Relationship Id="rId14" Type="http://schemas.openxmlformats.org/officeDocument/2006/relationships/theme" Target="../theme/theme1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oleObject" Target="../embeddings/oleObject3.bin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6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1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目录2 拷贝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52400" y="249238"/>
            <a:ext cx="8839200" cy="5999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67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9988" y="1295400"/>
            <a:ext cx="5688013" cy="3889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  <a:p>
            <a:pPr lvl="0" fontAlgn="base"/>
            <a:r>
              <a:rPr lang="zh-CN" altLang="en-US" strike="noStrike" noProof="1"/>
              <a:t>单击此处添加目录章节名称</a:t>
            </a:r>
          </a:p>
        </p:txBody>
      </p:sp>
      <p:sp>
        <p:nvSpPr>
          <p:cNvPr id="1030" name="Rectangle 29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3465D6D-DA69-45A9-88FB-0FD2AEDF6A6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  <a:sym typeface="+mn-ea"/>
            </a:endParaRPr>
          </a:p>
        </p:txBody>
      </p:sp>
      <p:graphicFrame>
        <p:nvGraphicFramePr>
          <p:cNvPr id="1031" name="Object 30"/>
          <p:cNvGraphicFramePr>
            <a:graphicFrameLocks noChangeAspect="1"/>
          </p:cNvGraphicFramePr>
          <p:nvPr userDrawn="1"/>
        </p:nvGraphicFramePr>
        <p:xfrm>
          <a:off x="7416800" y="629920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4" imgW="13004800" imgH="1016000" progId="">
                  <p:embed/>
                </p:oleObj>
              </mc:Choice>
              <mc:Fallback>
                <p:oleObj r:id="rId14" imgW="13004800" imgH="10160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5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16800" y="629920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j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4EEFB3-15B2-4579-831C-A42B60D60698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7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9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271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7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2295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7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319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21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4339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4343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45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536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367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9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descr="未标题-1 拷贝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30200" y="74613"/>
            <a:ext cx="8456613" cy="687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455613" y="74613"/>
            <a:ext cx="7773987" cy="6080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11"/>
          <p:cNvSpPr>
            <a:spLocks noGrp="1"/>
          </p:cNvSpPr>
          <p:nvPr>
            <p:ph type="body"/>
          </p:nvPr>
        </p:nvSpPr>
        <p:spPr>
          <a:xfrm>
            <a:off x="685800" y="1066800"/>
            <a:ext cx="7772400" cy="52419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endParaRPr lang="en-US" altLang="zh-CN" dirty="0"/>
          </a:p>
        </p:txBody>
      </p:sp>
      <p:sp>
        <p:nvSpPr>
          <p:cNvPr id="2055" name="Rectangle 12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236B735-01B2-473E-A422-80A1D73AC310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  <a:sym typeface="+mn-ea"/>
            </a:endParaRPr>
          </a:p>
        </p:txBody>
      </p:sp>
      <p:graphicFrame>
        <p:nvGraphicFramePr>
          <p:cNvPr id="2056" name="Object 22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7" imgW="13004800" imgH="1016000" progId="">
                  <p:embed/>
                </p:oleObj>
              </mc:Choice>
              <mc:Fallback>
                <p:oleObj r:id="rId17" imgW="13004800" imgH="1016000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8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黑体" panose="02010609060101010101" pitchFamily="49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01675" y="1736725"/>
            <a:ext cx="8459788" cy="714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335C9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075" name="Picture 3" descr="目录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8964613" cy="1700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Rectangle 4"/>
          <p:cNvSpPr>
            <a:spLocks noGrp="1"/>
          </p:cNvSpPr>
          <p:nvPr>
            <p:ph type="title"/>
          </p:nvPr>
        </p:nvSpPr>
        <p:spPr>
          <a:xfrm>
            <a:off x="468313" y="1016000"/>
            <a:ext cx="8229600" cy="633413"/>
          </a:xfrm>
          <a:prstGeom prst="rect">
            <a:avLst/>
          </a:prstGeom>
          <a:solidFill>
            <a:srgbClr val="CDE9EB">
              <a:alpha val="76076"/>
            </a:srgbClr>
          </a:solidFill>
          <a:ln w="9525">
            <a:noFill/>
          </a:ln>
        </p:spPr>
        <p:txBody>
          <a:bodyPr anchor="b" anchorCtr="0"/>
          <a:lstStyle/>
          <a:p>
            <a:pPr lvl="0"/>
            <a:r>
              <a:rPr lang="zh-CN" altLang="en-US" dirty="0"/>
              <a:t>目录</a:t>
            </a:r>
          </a:p>
        </p:txBody>
      </p:sp>
      <p:sp>
        <p:nvSpPr>
          <p:cNvPr id="3077" name="Rectangle 5"/>
          <p:cNvSpPr>
            <a:spLocks noGrp="1"/>
          </p:cNvSpPr>
          <p:nvPr>
            <p:ph type="body"/>
          </p:nvPr>
        </p:nvSpPr>
        <p:spPr>
          <a:xfrm>
            <a:off x="611188" y="1914525"/>
            <a:ext cx="8064500" cy="4251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单击此处添加目录章节名称</a:t>
            </a:r>
          </a:p>
          <a:p>
            <a:pPr lvl="0"/>
            <a:r>
              <a:rPr lang="zh-CN" altLang="en-US" dirty="0"/>
              <a:t>单击此处添加目录章节名称</a:t>
            </a:r>
          </a:p>
          <a:p>
            <a:pPr lvl="0"/>
            <a:r>
              <a:rPr lang="zh-CN" altLang="en-US" dirty="0"/>
              <a:t>单击此处添加目录章节名称</a:t>
            </a:r>
          </a:p>
          <a:p>
            <a:pPr lvl="0"/>
            <a:r>
              <a:rPr lang="zh-CN" altLang="en-US" dirty="0"/>
              <a:t>单击此处添加目录章节名称</a:t>
            </a:r>
          </a:p>
          <a:p>
            <a:pPr lvl="0"/>
            <a:r>
              <a:rPr lang="zh-CN" altLang="en-US" dirty="0"/>
              <a:t>单击此处添加目录章节名称</a:t>
            </a:r>
          </a:p>
          <a:p>
            <a:pPr lvl="0"/>
            <a:r>
              <a:rPr lang="zh-CN" altLang="en-US" dirty="0"/>
              <a:t>单击此处添加目录章节名称</a:t>
            </a:r>
          </a:p>
        </p:txBody>
      </p:sp>
      <p:sp>
        <p:nvSpPr>
          <p:cNvPr id="1155080" name="Text Box 8"/>
          <p:cNvSpPr txBox="1">
            <a:spLocks noChangeArrowheads="1"/>
          </p:cNvSpPr>
          <p:nvPr/>
        </p:nvSpPr>
        <p:spPr bwMode="auto">
          <a:xfrm>
            <a:off x="4427538" y="6381750"/>
            <a:ext cx="358775" cy="274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90000" tIns="46800" rIns="90000" bIns="46800" anchor="ctr">
            <a:spAutoFit/>
          </a:bodyPr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45449BF-0DEA-4FA7-B5D6-5E15640A3854}" type="slidenum">
              <a:rPr kumimoji="1" lang="en-US" altLang="zh-CN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  <a:sym typeface="+mn-ea"/>
              </a:rPr>
              <a:t>‹#›</a:t>
            </a:fld>
            <a:endParaRPr kumimoji="1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graphicFrame>
        <p:nvGraphicFramePr>
          <p:cNvPr id="3079" name="Object 9"/>
          <p:cNvGraphicFramePr>
            <a:graphicFrameLocks noChangeAspect="1"/>
          </p:cNvGraphicFramePr>
          <p:nvPr userDrawn="1"/>
        </p:nvGraphicFramePr>
        <p:xfrm>
          <a:off x="7461250" y="6343650"/>
          <a:ext cx="1682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5" imgW="13004800" imgH="1016000" progId="">
                  <p:embed/>
                </p:oleObj>
              </mc:Choice>
              <mc:Fallback>
                <p:oleObj r:id="rId15" imgW="13004800" imgH="1016000" progId="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6"/>
                      <a:srcRect l="80711" r="1480" b="30444"/>
                      <a:stretch>
                        <a:fillRect/>
                      </a:stretch>
                    </p:blipFill>
                    <p:spPr>
                      <a:xfrm>
                        <a:off x="7461250" y="6343650"/>
                        <a:ext cx="1682750" cy="514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anose="020B0604020202020204" pitchFamily="34" charset="0"/>
          <a:ea typeface="华文中宋" panose="0201060004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1B40C"/>
        </a:buClr>
        <a:buSzPct val="8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宋体" panose="0201060003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660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60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400" b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347333-C432-42D2-B2D1-973317FF782E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strips dir="ru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7AE191A-8C9C-4ADD-8196-7CABDAA7FA0D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7" name="图片 6" descr="未标题-1副本.jpg"/>
          <p:cNvPicPr>
            <a:picLocks noChangeAspect="1"/>
          </p:cNvPicPr>
          <p:nvPr/>
        </p:nvPicPr>
        <p:blipFill>
          <a:blip r:embed="rId13"/>
          <a:srcRect t="793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4191000" y="64770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DEC092C-6668-4D84-8F6D-2C8A2070E646}" type="slidenum">
              <a:rPr kumimoji="1" lang="zh-TW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anose="020B0604020202020204" pitchFamily="34" charset="0"/>
                <a:ea typeface="PMingLiU" pitchFamily="18" charset="-120"/>
                <a:cs typeface="+mn-cs"/>
                <a:sym typeface="+mn-ea"/>
              </a:rPr>
              <a:t>‹#›</a:t>
            </a:fld>
            <a:endParaRPr kumimoji="1" lang="en-US" altLang="zh-TW" sz="12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  <a:sym typeface="+mn-ea"/>
            </a:endParaRPr>
          </a:p>
        </p:txBody>
      </p:sp>
      <p:pic>
        <p:nvPicPr>
          <p:cNvPr id="5129" name="Picture 13" descr="君副本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contrast="-20001"/>
          </a:blip>
          <a:stretch>
            <a:fillRect/>
          </a:stretch>
        </p:blipFill>
        <p:spPr>
          <a:xfrm>
            <a:off x="39688" y="4268788"/>
            <a:ext cx="2195512" cy="6127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99AB1D8-FC0E-496F-B65A-32A4E1857CAF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151" name="图片 6" descr="未标题-4副本.jpg"/>
          <p:cNvPicPr>
            <a:picLocks noChangeAspect="1"/>
          </p:cNvPicPr>
          <p:nvPr/>
        </p:nvPicPr>
        <p:blipFill>
          <a:blip r:embed="rId15"/>
          <a:srcRect b="9004"/>
          <a:stretch>
            <a:fillRect/>
          </a:stretch>
        </p:blipFill>
        <p:spPr>
          <a:xfrm>
            <a:off x="0" y="0"/>
            <a:ext cx="9144000" cy="6532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0" y="6532563"/>
            <a:ext cx="9144000" cy="325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53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25400" y="6572250"/>
            <a:ext cx="1333500" cy="2857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172" name="Rectangle 18"/>
          <p:cNvSpPr>
            <a:spLocks noChangeArrowheads="1"/>
          </p:cNvSpPr>
          <p:nvPr/>
        </p:nvSpPr>
        <p:spPr bwMode="auto">
          <a:xfrm>
            <a:off x="458788" y="6534150"/>
            <a:ext cx="19383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www.wiscom.com.cn</a:t>
            </a:r>
          </a:p>
        </p:txBody>
      </p:sp>
      <p:sp>
        <p:nvSpPr>
          <p:cNvPr id="7173" name="Rectangle 17"/>
          <p:cNvSpPr>
            <a:spLocks noChangeArrowheads="1"/>
          </p:cNvSpPr>
          <p:nvPr/>
        </p:nvSpPr>
        <p:spPr bwMode="auto">
          <a:xfrm>
            <a:off x="7858125" y="6500813"/>
            <a:ext cx="1157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defTabSz="762000"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第 </a:t>
            </a:r>
            <a:fld id="{46D4D862-2CBC-4C52-8EE1-4E29A2178BBA}" type="slidenum">
              <a:rPr kumimoji="1" lang="en-US" altLang="zh-TW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‹#›</a:t>
            </a:fld>
            <a:r>
              <a:rPr kumimoji="1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1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页</a:t>
            </a:r>
            <a:endParaRPr kumimoji="1" lang="zh-TW" altLang="en-US" sz="1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7174" name="Line 15"/>
          <p:cNvSpPr/>
          <p:nvPr/>
        </p:nvSpPr>
        <p:spPr>
          <a:xfrm flipV="1">
            <a:off x="428625" y="6429375"/>
            <a:ext cx="8280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5" name="Line 14"/>
          <p:cNvSpPr/>
          <p:nvPr/>
        </p:nvSpPr>
        <p:spPr>
          <a:xfrm>
            <a:off x="428625" y="928688"/>
            <a:ext cx="8280400" cy="0"/>
          </a:xfrm>
          <a:prstGeom prst="line">
            <a:avLst/>
          </a:prstGeom>
          <a:ln w="38100" cap="flat" cmpd="sng">
            <a:solidFill>
              <a:srgbClr val="006699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>
    <p:fade/>
  </p:transition>
  <p:hf sldNum="0" hdr="0" ftr="0" dt="0"/>
  <p:txStyles>
    <p:titleStyle>
      <a:lvl1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lang="zh-CN" altLang="en-US" sz="2400" b="1" kern="1200" dirty="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  <a:lvl2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2pPr>
      <a:lvl3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3pPr>
      <a:lvl4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4pPr>
      <a:lvl5pPr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5pPr>
      <a:lvl6pPr marL="4572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6pPr>
      <a:lvl7pPr marL="9144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7pPr>
      <a:lvl8pPr marL="13716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8pPr>
      <a:lvl9pPr marL="1828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微软雅黑" panose="020B0503020204020204" charset="-122"/>
          <a:ea typeface="微软雅黑" panose="020B050302020402020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6B0137-8A3D-407D-8674-578FF22BED42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9" name="图片 6" descr="未标题-2副本.jpg"/>
          <p:cNvPicPr>
            <a:picLocks noChangeAspect="1"/>
          </p:cNvPicPr>
          <p:nvPr/>
        </p:nvPicPr>
        <p:blipFill>
          <a:blip r:embed="rId15"/>
          <a:srcRect b="6827"/>
          <a:stretch>
            <a:fillRect/>
          </a:stretch>
        </p:blipFill>
        <p:spPr>
          <a:xfrm>
            <a:off x="0" y="-3175"/>
            <a:ext cx="9144000" cy="638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-17462" y="6386513"/>
            <a:ext cx="9161463" cy="471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01" name="Picture 13" descr="君副本"/>
          <p:cNvPicPr>
            <a:picLocks noChangeAspect="1"/>
          </p:cNvPicPr>
          <p:nvPr userDrawn="1"/>
        </p:nvPicPr>
        <p:blipFill>
          <a:blip r:embed="rId16">
            <a:lum contrast="-30000"/>
          </a:blip>
          <a:stretch>
            <a:fillRect/>
          </a:stretch>
        </p:blipFill>
        <p:spPr>
          <a:xfrm>
            <a:off x="36513" y="6423025"/>
            <a:ext cx="1833562" cy="4349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10FDE8-AAEB-49F8-94FC-0DD5CF7BA7A3}" type="slidenum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223" name="图片 6" descr="未标题-3副本.jpg"/>
          <p:cNvPicPr>
            <a:picLocks noChangeAspect="1"/>
          </p:cNvPicPr>
          <p:nvPr/>
        </p:nvPicPr>
        <p:blipFill>
          <a:blip r:embed="rId13"/>
          <a:srcRect t="847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4" name="Picture 13" descr="君副本"/>
          <p:cNvPicPr>
            <a:picLocks noChangeAspect="1"/>
          </p:cNvPicPr>
          <p:nvPr userDrawn="1"/>
        </p:nvPicPr>
        <p:blipFill>
          <a:blip r:embed="rId14">
            <a:lum contrast="-20001"/>
          </a:blip>
          <a:stretch>
            <a:fillRect/>
          </a:stretch>
        </p:blipFill>
        <p:spPr>
          <a:xfrm>
            <a:off x="0" y="6426200"/>
            <a:ext cx="1651000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9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8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8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4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4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58.213.129.204:9080/pros/identity/index.action" TargetMode="External"/><Relationship Id="rId1" Type="http://schemas.openxmlformats.org/officeDocument/2006/relationships/slideLayout" Target="../slideLayouts/slideLayout1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3375"/>
            <a:ext cx="7772400" cy="1470025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江苏省学生资助申请平台操作培训</a:t>
            </a:r>
          </a:p>
        </p:txBody>
      </p:sp>
      <p:sp>
        <p:nvSpPr>
          <p:cNvPr id="40962" name="Rectangle 3"/>
          <p:cNvSpPr>
            <a:spLocks noGrp="1"/>
          </p:cNvSpPr>
          <p:nvPr>
            <p:ph type="subTitle" idx="1"/>
          </p:nvPr>
        </p:nvSpPr>
        <p:spPr>
          <a:xfrm>
            <a:off x="1314450" y="5057775"/>
            <a:ext cx="6513513" cy="1512888"/>
          </a:xfrm>
          <a:ln/>
        </p:spPr>
        <p:txBody>
          <a:bodyPr wrap="square" lIns="91440" tIns="45720" rIns="91440" bIns="45720" anchor="t" anchorCtr="0"/>
          <a:lstStyle/>
          <a:p>
            <a:pPr eaLnBrk="1" hangingPunct="1">
              <a:buClrTx/>
              <a:buSzTx/>
            </a:pPr>
            <a:r>
              <a:rPr lang="en-US" altLang="zh-CN" sz="2400" b="1" kern="1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2021</a:t>
            </a:r>
            <a:r>
              <a:rPr lang="zh-CN" altLang="en-US" sz="2400" b="1" kern="1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年</a:t>
            </a:r>
            <a:r>
              <a:rPr lang="en-US" altLang="zh-CN" sz="2400" b="1" kern="1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7</a:t>
            </a:r>
            <a:r>
              <a:rPr lang="zh-CN" altLang="en-US" sz="2400" b="1" kern="1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月  </a:t>
            </a:r>
            <a:endParaRPr lang="en-US" altLang="zh-CN" sz="2400" b="1" kern="1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eaLnBrk="1" hangingPunct="1">
              <a:buClrTx/>
              <a:buSzTx/>
            </a:pPr>
            <a:endParaRPr lang="en-US" altLang="zh-CN" sz="2400" b="1" kern="1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移动端申请资助（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7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填写共同生活的家庭成员信息，联系方式，上传相应的健康证明材料（非必须）</a:t>
            </a:r>
          </a:p>
        </p:txBody>
      </p:sp>
      <p:pic>
        <p:nvPicPr>
          <p:cNvPr id="5222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1714500"/>
            <a:ext cx="4171950" cy="407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7463" y="1885950"/>
            <a:ext cx="2767012" cy="4046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移动端申请资助（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8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填写曾获国家教育资助信息</a:t>
            </a:r>
          </a:p>
        </p:txBody>
      </p:sp>
      <p:pic>
        <p:nvPicPr>
          <p:cNvPr id="53252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63" y="1495425"/>
            <a:ext cx="3521075" cy="4748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移动端申请资助（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9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填写家庭经济情况：近三年受自然灾害情况，近三年意外损失情况，负债情况，家庭大额支出，家庭收入来源</a:t>
            </a:r>
          </a:p>
        </p:txBody>
      </p:sp>
      <p:pic>
        <p:nvPicPr>
          <p:cNvPr id="5427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50" y="1803400"/>
            <a:ext cx="2582863" cy="450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7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288" y="1882775"/>
            <a:ext cx="3475037" cy="4424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移动端申请资助（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填写家庭经济情况：住房情况，车辆情况，其他情况描述及相关证明材料上传（非必填）以及自定义采集信息（存在的情况下）</a:t>
            </a:r>
          </a:p>
        </p:txBody>
      </p:sp>
      <p:pic>
        <p:nvPicPr>
          <p:cNvPr id="5530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1803400"/>
            <a:ext cx="2946400" cy="4137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525" y="1843088"/>
            <a:ext cx="2814638" cy="3171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2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1063" y="1843088"/>
            <a:ext cx="2892425" cy="168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3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2338" y="3657600"/>
            <a:ext cx="2851150" cy="158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移动端申请资助（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填写完成点击保存回到主页，确认信息无误后，在主页点击提交按钮提交申请表。</a:t>
            </a:r>
          </a:p>
        </p:txBody>
      </p:sp>
      <p:pic>
        <p:nvPicPr>
          <p:cNvPr id="5632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2308225"/>
            <a:ext cx="3867150" cy="2633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5" y="2092325"/>
            <a:ext cx="3714750" cy="3065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输入学生端地址，回车，在出现的登录页面输入身份证号、密码及验证码，点击登录，进入主页。</a:t>
            </a:r>
          </a:p>
        </p:txBody>
      </p:sp>
      <p:pic>
        <p:nvPicPr>
          <p:cNvPr id="57348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350" y="2670175"/>
            <a:ext cx="3165475" cy="3076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9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325" y="2728913"/>
            <a:ext cx="4972050" cy="3017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点击【困难认定学生申请】菜单，在出现列表页面点击新增按钮，进入信息填写页面。</a:t>
            </a:r>
          </a:p>
        </p:txBody>
      </p:sp>
      <p:pic>
        <p:nvPicPr>
          <p:cNvPr id="58372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2530475"/>
            <a:ext cx="2286000" cy="3028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3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188" y="2767013"/>
            <a:ext cx="5572125" cy="2716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27113"/>
            <a:ext cx="8397875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基本信息填写、选择本学年的申请信息、学校信息及本人健康情况材料上传（非必选，仅供佐证）。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strike="noStrike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注：若学生基本信息已经在特困库中登记，学生学校信息系统会自动查询，无需手动输入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9396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975" y="2551113"/>
            <a:ext cx="7962900" cy="3476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4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4925" y="1028700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学生户籍信息填写，银行卡信息填写（部分学段填写）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60420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2295525"/>
            <a:ext cx="8562975" cy="2890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157288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填写家庭情况类型信息，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5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类特殊家庭类型信息来自于系统数据库，无需填写，可修改。</a:t>
            </a:r>
          </a:p>
        </p:txBody>
      </p:sp>
      <p:pic>
        <p:nvPicPr>
          <p:cNvPr id="6144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2359025"/>
            <a:ext cx="8648700" cy="3284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944563"/>
            <a:ext cx="8229600" cy="72072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目   录</a:t>
            </a:r>
          </a:p>
        </p:txBody>
      </p:sp>
      <p:sp>
        <p:nvSpPr>
          <p:cNvPr id="8" name="圆角矩形 7"/>
          <p:cNvSpPr/>
          <p:nvPr/>
        </p:nvSpPr>
        <p:spPr bwMode="auto">
          <a:xfrm>
            <a:off x="2447925" y="2906713"/>
            <a:ext cx="4776788" cy="10445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学生申请</a:t>
            </a:r>
          </a:p>
        </p:txBody>
      </p:sp>
      <p:sp>
        <p:nvSpPr>
          <p:cNvPr id="32789" name="Rectangle 2"/>
          <p:cNvSpPr txBox="1">
            <a:spLocks noChangeArrowheads="1"/>
          </p:cNvSpPr>
          <p:nvPr/>
        </p:nvSpPr>
        <p:spPr bwMode="auto">
          <a:xfrm>
            <a:off x="1905000" y="873125"/>
            <a:ext cx="53197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6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填写共同生活的家庭成员信息，联系方式，上传相应的健康证明材料（非必须）</a:t>
            </a:r>
          </a:p>
        </p:txBody>
      </p:sp>
      <p:pic>
        <p:nvPicPr>
          <p:cNvPr id="62468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2203450"/>
            <a:ext cx="8128000" cy="3708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7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填写曾获国家教育资助信息</a:t>
            </a:r>
          </a:p>
        </p:txBody>
      </p:sp>
      <p:pic>
        <p:nvPicPr>
          <p:cNvPr id="6349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3" y="2298700"/>
            <a:ext cx="8218487" cy="2811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8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填写家庭经济情况：近三年受自然灾害情况，近三年意外损失情况，负债情况，家庭大额支出，家庭收入来源</a:t>
            </a:r>
          </a:p>
        </p:txBody>
      </p:sp>
      <p:pic>
        <p:nvPicPr>
          <p:cNvPr id="6451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500313"/>
            <a:ext cx="8534400" cy="2889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9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填写家庭经济情况：住房情况，车辆情况，其他情况描述及相关证明材料上传（非必填）以及自定义采集信息（存在的情况下）</a:t>
            </a:r>
          </a:p>
        </p:txBody>
      </p:sp>
      <p:pic>
        <p:nvPicPr>
          <p:cNvPr id="65540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" y="2028825"/>
            <a:ext cx="9002713" cy="1571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41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705225"/>
            <a:ext cx="8839200" cy="2124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填写完成点击保存回到列表页，确认信息无误后，在列表页勾线数据，点击提交按钮提交申请表。</a:t>
            </a:r>
          </a:p>
        </p:txBody>
      </p:sp>
      <p:pic>
        <p:nvPicPr>
          <p:cNvPr id="66564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030413"/>
            <a:ext cx="8631238" cy="1157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5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3703638"/>
            <a:ext cx="8840788" cy="1890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密码修改：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点击【密码修改】菜单，在弹出的页面中填写密码修改信息，修改密码。</a:t>
            </a:r>
          </a:p>
        </p:txBody>
      </p:sp>
      <p:pic>
        <p:nvPicPr>
          <p:cNvPr id="6758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" y="2905125"/>
            <a:ext cx="2190750" cy="2324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89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913" y="2816225"/>
            <a:ext cx="5691187" cy="2873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申请资助注意事项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学生申请注意事项：</a:t>
            </a:r>
          </a:p>
        </p:txBody>
      </p:sp>
      <p:sp>
        <p:nvSpPr>
          <p:cNvPr id="68612" name="文本框 5"/>
          <p:cNvSpPr txBox="1"/>
          <p:nvPr/>
        </p:nvSpPr>
        <p:spPr>
          <a:xfrm>
            <a:off x="184150" y="1495425"/>
            <a:ext cx="8920163" cy="37846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1.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学生申请登录身份证号请确保存在，如不存在请学校及时导入。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2.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申请表中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“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下一步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”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操作中均包含自动保存功能，若填写中断，只需重新打开申请表进行信息补充</a:t>
            </a:r>
          </a:p>
          <a:p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完善，无需重新填写全部内容。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3.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家庭成员信息中，无需填写（外）祖父母相关内容，填写的家庭人口数需包含本人。系统自动生</a:t>
            </a:r>
          </a:p>
          <a:p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成的家庭成员列表为填写的家庭人口数减</a:t>
            </a:r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1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4.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申请表保存完毕后，需回到主页进行提交。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5.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对于已经提交的但是尚未进行审核的申请表，学生可以自行撤回申请表，修改填写内容。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6.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所有上传图片证明材料仅供佐证，不强制要求上传。</a:t>
            </a:r>
          </a:p>
          <a:p>
            <a:endParaRPr lang="zh-CN" altLang="en-US" sz="1600" b="0" dirty="0">
              <a:solidFill>
                <a:srgbClr val="FF00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  <a:p>
            <a:r>
              <a:rPr lang="en-US" altLang="zh-CN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7.</a:t>
            </a:r>
            <a:r>
              <a:rPr lang="zh-CN" altLang="en-US" sz="1600" b="0" dirty="0">
                <a:solidFill>
                  <a:srgbClr val="FF0000"/>
                </a:solidFill>
                <a:latin typeface="Verdana" panose="020B0604030504040204" pitchFamily="34" charset="0"/>
                <a:ea typeface="微软雅黑" panose="020B0503020204020204" charset="-122"/>
              </a:rPr>
              <a:t>各类家庭类型均有简单的类容说明，建议根据说明内容进行填写。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2" descr="图片2"/>
          <p:cNvPicPr>
            <a:picLocks noChangeAspect="1"/>
          </p:cNvPicPr>
          <p:nvPr/>
        </p:nvPicPr>
        <p:blipFill>
          <a:blip r:embed="rId3"/>
          <a:srcRect l="398" t="48091" r="-398" b="3590"/>
          <a:stretch>
            <a:fillRect/>
          </a:stretch>
        </p:blipFill>
        <p:spPr>
          <a:xfrm>
            <a:off x="28575" y="3027363"/>
            <a:ext cx="9144000" cy="3395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2483768" y="1153081"/>
            <a:ext cx="3836763" cy="15324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2601" tIns="45588" rIns="92601" bIns="45588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1700" b="1" i="1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Times" pitchFamily="18" charset="0"/>
                <a:ea typeface="宋体" panose="02010600030101010101" pitchFamily="2" charset="-122"/>
                <a:cs typeface="+mn-cs"/>
                <a:sym typeface="+mn-ea"/>
              </a:rPr>
              <a:t>谢谢</a:t>
            </a:r>
            <a:endParaRPr kumimoji="1" lang="en-US" altLang="zh-CN" sz="11700" b="1" i="1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Times" pitchFamily="18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749300" y="3429000"/>
            <a:ext cx="76454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2601" tIns="45588" rIns="92601" bIns="45588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4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Univers Condensed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trips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申请资助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588" y="1066800"/>
            <a:ext cx="900112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学生资助申请分为移动端和电脑端两种方式，采用身份证号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+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密码方式登录，</a:t>
            </a:r>
            <a:r>
              <a:rPr kumimoji="0" lang="zh-CN" altLang="en-US" sz="20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初始密码为身份证后</a:t>
            </a:r>
            <a:r>
              <a:rPr kumimoji="0" lang="en-US" altLang="zh-CN" sz="20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6</a:t>
            </a:r>
            <a:r>
              <a:rPr kumimoji="0" lang="zh-CN" altLang="en-US" sz="200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位。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学生身份证号来源于【特殊困难学生就学信息库】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-&gt;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【信息比对】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-&gt;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【在校生信息导入及比对】。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45061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350" y="2447925"/>
            <a:ext cx="4124325" cy="3465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移动端申请资助（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588" y="1066800"/>
            <a:ext cx="90011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关注江苏生学生资助微信公众号，进入江苏省学生资助申请平台。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在登录页面输入身份证号、密码、验证码，进入申请信息列表页面。</a:t>
            </a:r>
          </a:p>
        </p:txBody>
      </p:sp>
      <p:pic>
        <p:nvPicPr>
          <p:cNvPr id="4608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50" y="2403475"/>
            <a:ext cx="2690813" cy="3494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6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0863" y="2403475"/>
            <a:ext cx="3040062" cy="3459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7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250" y="2403475"/>
            <a:ext cx="2540000" cy="3603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移动端申请资助（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588" y="1066800"/>
            <a:ext cx="90011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密码修改和退出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4710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" y="1427163"/>
            <a:ext cx="3316288" cy="2112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0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163" y="1520825"/>
            <a:ext cx="3222625" cy="2192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1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3200" y="3986213"/>
            <a:ext cx="2368550" cy="2278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2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475" y="3713163"/>
            <a:ext cx="3095625" cy="2501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移动端申请资助（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19175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点击新增按钮，阅读申请须知，点击已阅读，开始填写进行本年度（学期）的申请表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4813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00" y="1765300"/>
            <a:ext cx="3170238" cy="4535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3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3050" y="1898650"/>
            <a:ext cx="3686175" cy="426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移动端申请资助（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4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0" y="1027113"/>
            <a:ext cx="8397875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基本信息填写、选择本学年的申请信息、学校信息及本人健康情况材料上传（非必选，仅供佐证）。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strike="noStrike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注：若学生基本信息已经在特困库中登记，学生学校信息系统会自动查询，无需手动输入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49156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75" y="3549650"/>
            <a:ext cx="2597150" cy="2120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7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6425" y="3287713"/>
            <a:ext cx="2268538" cy="2506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8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0575" y="2782888"/>
            <a:ext cx="2679700" cy="3652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移动端申请资助（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4925" y="1028700"/>
            <a:ext cx="83978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学生户籍信息填写，银行卡信息填写（部分学段填写）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2"/>
            </a:endParaRPr>
          </a:p>
        </p:txBody>
      </p:sp>
      <p:pic>
        <p:nvPicPr>
          <p:cNvPr id="5018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75" y="1909763"/>
            <a:ext cx="2597150" cy="4257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2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移动端申请资助（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6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0" y="-276225"/>
            <a:ext cx="1841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2075" y="1157288"/>
            <a:ext cx="83978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填写家庭情况类型信息，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5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类特殊家庭类型信息来自于系统数据库，无需填写，可修改。</a:t>
            </a:r>
          </a:p>
        </p:txBody>
      </p:sp>
      <p:pic>
        <p:nvPicPr>
          <p:cNvPr id="5120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0" y="1863725"/>
            <a:ext cx="3006725" cy="4468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863725"/>
            <a:ext cx="2911475" cy="449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split orient="vert" dir="in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黑体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3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wis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Verdana" panose="020B060403050404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925</Words>
  <Application>Microsoft Office PowerPoint</Application>
  <PresentationFormat>全屏显示(4:3)</PresentationFormat>
  <Paragraphs>77</Paragraphs>
  <Slides>27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15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27</vt:i4>
      </vt:variant>
    </vt:vector>
  </HeadingPairs>
  <TitlesOfParts>
    <vt:vector size="53" baseType="lpstr">
      <vt:lpstr>华文细黑</vt:lpstr>
      <vt:lpstr>华文中宋</vt:lpstr>
      <vt:lpstr>宋体</vt:lpstr>
      <vt:lpstr>微软雅黑</vt:lpstr>
      <vt:lpstr>Arial</vt:lpstr>
      <vt:lpstr>Calibri</vt:lpstr>
      <vt:lpstr>Times</vt:lpstr>
      <vt:lpstr>Times New Roman</vt:lpstr>
      <vt:lpstr>Univers Condensed</vt:lpstr>
      <vt:lpstr>Verdana</vt:lpstr>
      <vt:lpstr>Wingdings</vt:lpstr>
      <vt:lpstr>1_自定义设计方案</vt:lpstr>
      <vt:lpstr>自定义设计方案</vt:lpstr>
      <vt:lpstr>2_自定义设计方案</vt:lpstr>
      <vt:lpstr>3_自定义设计方案</vt:lpstr>
      <vt:lpstr>wiscom</vt:lpstr>
      <vt:lpstr>4_自定义设计方案</vt:lpstr>
      <vt:lpstr>5_自定义设计方案</vt:lpstr>
      <vt:lpstr>6_自定义设计方案</vt:lpstr>
      <vt:lpstr>7_自定义设计方案</vt:lpstr>
      <vt:lpstr>8_自定义设计方案</vt:lpstr>
      <vt:lpstr>9_自定义设计方案</vt:lpstr>
      <vt:lpstr>10_自定义设计方案</vt:lpstr>
      <vt:lpstr>11_自定义设计方案</vt:lpstr>
      <vt:lpstr>12_自定义设计方案</vt:lpstr>
      <vt:lpstr>13_自定义设计方案</vt:lpstr>
      <vt:lpstr>江苏省学生资助申请平台操作培训</vt:lpstr>
      <vt:lpstr>目   录</vt:lpstr>
      <vt:lpstr>申请资助</vt:lpstr>
      <vt:lpstr>移动端申请资助（1）</vt:lpstr>
      <vt:lpstr>移动端申请资助（2）</vt:lpstr>
      <vt:lpstr>移动端申请资助（3）</vt:lpstr>
      <vt:lpstr>移动端申请资助（4）</vt:lpstr>
      <vt:lpstr>移动端申请资助（5）</vt:lpstr>
      <vt:lpstr>移动端申请资助（6）</vt:lpstr>
      <vt:lpstr>移动端申请资助（7）</vt:lpstr>
      <vt:lpstr>移动端申请资助（8）</vt:lpstr>
      <vt:lpstr>移动端申请资助（9）</vt:lpstr>
      <vt:lpstr>移动端申请资助（10）</vt:lpstr>
      <vt:lpstr>移动端申请资助（11）</vt:lpstr>
      <vt:lpstr>电脑端申请资助（1）</vt:lpstr>
      <vt:lpstr>电脑端申请资助（2）</vt:lpstr>
      <vt:lpstr>电脑端申请资助（3）</vt:lpstr>
      <vt:lpstr>电脑端申请资助（4）</vt:lpstr>
      <vt:lpstr>电脑端申请资助（5）</vt:lpstr>
      <vt:lpstr>电脑端申请资助（6）</vt:lpstr>
      <vt:lpstr>电脑端申请资助（7）</vt:lpstr>
      <vt:lpstr>电脑端申请资助（8）</vt:lpstr>
      <vt:lpstr>电脑端申请资助（9）</vt:lpstr>
      <vt:lpstr>电脑端申请资助（10）</vt:lpstr>
      <vt:lpstr>电脑端申请资助（11）</vt:lpstr>
      <vt:lpstr>申请资助注意事项</vt:lpstr>
      <vt:lpstr>PowerPoint 演示文稿</vt:lpstr>
    </vt:vector>
  </TitlesOfParts>
  <Company>kingdee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hc</dc:creator>
  <cp:lastModifiedBy>飞 鹏</cp:lastModifiedBy>
  <cp:revision>4820</cp:revision>
  <dcterms:created xsi:type="dcterms:W3CDTF">2004-07-19T14:03:00Z</dcterms:created>
  <dcterms:modified xsi:type="dcterms:W3CDTF">2021-09-10T08:57:57Z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EB5B4E5A61E148459B8CBF971F674571</vt:lpwstr>
  </property>
</Properties>
</file>